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806" r:id="rId2"/>
  </p:sldIdLst>
  <p:sldSz cx="6858000" cy="9906000" type="A4"/>
  <p:notesSz cx="7104063" cy="10234613"/>
  <p:defaultTextStyle>
    <a:defPPr>
      <a:defRPr lang="ja-JP"/>
    </a:defPPr>
    <a:lvl1pPr marL="0" algn="l" defTabSz="914257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3pPr>
    <a:lvl4pPr marL="1371386" algn="l" defTabSz="914257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4pPr>
    <a:lvl5pPr marL="1828514" algn="l" defTabSz="914257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5pPr>
    <a:lvl6pPr marL="2285643" algn="l" defTabSz="914257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6pPr>
    <a:lvl7pPr marL="2742772" algn="l" defTabSz="914257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7pPr>
    <a:lvl8pPr marL="3199899" algn="l" defTabSz="914257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8pPr>
    <a:lvl9pPr marL="3657028" algn="l" defTabSz="914257" rtl="0" eaLnBrk="1" latinLnBrk="0" hangingPunct="1">
      <a:defRPr kumimoji="1"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5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3" userDrawn="1">
          <p15:clr>
            <a:srgbClr val="A4A3A4"/>
          </p15:clr>
        </p15:guide>
        <p15:guide id="3" orient="horz" pos="3223" userDrawn="1">
          <p15:clr>
            <a:srgbClr val="A4A3A4"/>
          </p15:clr>
        </p15:guide>
        <p15:guide id="4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yohei Kobayashi" initials="R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CEE21"/>
    <a:srgbClr val="FF1010"/>
    <a:srgbClr val="FFB2B2"/>
    <a:srgbClr val="E6E6E6"/>
    <a:srgbClr val="BBE2E7"/>
    <a:srgbClr val="E8B33C"/>
    <a:srgbClr val="E2B337"/>
    <a:srgbClr val="00B050"/>
    <a:srgbClr val="006F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85" autoAdjust="0"/>
    <p:restoredTop sz="89116" autoAdjust="0"/>
  </p:normalViewPr>
  <p:slideViewPr>
    <p:cSldViewPr>
      <p:cViewPr>
        <p:scale>
          <a:sx n="103" d="100"/>
          <a:sy n="103" d="100"/>
        </p:scale>
        <p:origin x="5352" y="944"/>
      </p:cViewPr>
      <p:guideLst>
        <p:guide orient="horz" pos="5751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876" y="-84"/>
      </p:cViewPr>
      <p:guideLst>
        <p:guide orient="horz" pos="3107"/>
        <p:guide pos="2123"/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3078639" cy="511175"/>
          </a:xfrm>
          <a:prstGeom prst="rect">
            <a:avLst/>
          </a:prstGeom>
        </p:spPr>
        <p:txBody>
          <a:bodyPr vert="horz" lIns="91408" tIns="45703" rIns="91408" bIns="45703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3842" y="0"/>
            <a:ext cx="3078639" cy="511175"/>
          </a:xfrm>
          <a:prstGeom prst="rect">
            <a:avLst/>
          </a:prstGeom>
        </p:spPr>
        <p:txBody>
          <a:bodyPr vert="horz" lIns="91408" tIns="45703" rIns="91408" bIns="45703" rtlCol="0"/>
          <a:lstStyle>
            <a:lvl1pPr algn="r">
              <a:defRPr sz="1100"/>
            </a:lvl1pPr>
          </a:lstStyle>
          <a:p>
            <a:fld id="{F8C9F632-DCE5-4A43-9CAC-A7DE0A38D1C7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5" y="9721854"/>
            <a:ext cx="3078639" cy="511175"/>
          </a:xfrm>
          <a:prstGeom prst="rect">
            <a:avLst/>
          </a:prstGeom>
        </p:spPr>
        <p:txBody>
          <a:bodyPr vert="horz" lIns="91408" tIns="45703" rIns="91408" bIns="45703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3842" y="9721854"/>
            <a:ext cx="3078639" cy="511175"/>
          </a:xfrm>
          <a:prstGeom prst="rect">
            <a:avLst/>
          </a:prstGeom>
        </p:spPr>
        <p:txBody>
          <a:bodyPr vert="horz" lIns="91408" tIns="45703" rIns="91408" bIns="45703" rtlCol="0" anchor="b"/>
          <a:lstStyle>
            <a:lvl1pPr algn="r">
              <a:defRPr sz="1100"/>
            </a:lvl1pPr>
          </a:lstStyle>
          <a:p>
            <a:fld id="{D830EBF5-3AB1-4B31-AB5B-C12410FA3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4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3078428" cy="511731"/>
          </a:xfrm>
          <a:prstGeom prst="rect">
            <a:avLst/>
          </a:prstGeom>
        </p:spPr>
        <p:txBody>
          <a:bodyPr vert="horz" lIns="95411" tIns="47707" rIns="95411" bIns="4770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000" y="0"/>
            <a:ext cx="3078428" cy="511731"/>
          </a:xfrm>
          <a:prstGeom prst="rect">
            <a:avLst/>
          </a:prstGeom>
        </p:spPr>
        <p:txBody>
          <a:bodyPr vert="horz" lIns="95411" tIns="47707" rIns="95411" bIns="47707" rtlCol="0"/>
          <a:lstStyle>
            <a:lvl1pPr algn="r">
              <a:defRPr sz="1300"/>
            </a:lvl1pPr>
          </a:lstStyle>
          <a:p>
            <a:fld id="{E294E8E5-2032-42E0-B18D-B5F72927E6B9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0" y="766763"/>
            <a:ext cx="2659063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11" tIns="47707" rIns="95411" bIns="477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861447"/>
            <a:ext cx="5683250" cy="4605576"/>
          </a:xfrm>
          <a:prstGeom prst="rect">
            <a:avLst/>
          </a:prstGeom>
        </p:spPr>
        <p:txBody>
          <a:bodyPr vert="horz" lIns="95411" tIns="47707" rIns="95411" bIns="477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721106"/>
            <a:ext cx="3078428" cy="511731"/>
          </a:xfrm>
          <a:prstGeom prst="rect">
            <a:avLst/>
          </a:prstGeom>
        </p:spPr>
        <p:txBody>
          <a:bodyPr vert="horz" lIns="95411" tIns="47707" rIns="95411" bIns="4770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000" y="9721106"/>
            <a:ext cx="3078428" cy="511731"/>
          </a:xfrm>
          <a:prstGeom prst="rect">
            <a:avLst/>
          </a:prstGeom>
        </p:spPr>
        <p:txBody>
          <a:bodyPr vert="horz" lIns="95411" tIns="47707" rIns="95411" bIns="47707" rtlCol="0" anchor="b"/>
          <a:lstStyle>
            <a:lvl1pPr algn="r">
              <a:defRPr sz="1300"/>
            </a:lvl1pPr>
          </a:lstStyle>
          <a:p>
            <a:fld id="{C2A5D9AC-AC87-4557-BA7B-7F8B1B3C01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608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6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14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43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7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89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28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5D9AC-AC87-4557-BA7B-7F8B1B3C0170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193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8857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987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ctr" defTabSz="829544" rtl="0" eaLnBrk="1" latinLnBrk="0" hangingPunct="1">
        <a:spcBef>
          <a:spcPct val="0"/>
        </a:spcBef>
        <a:buNone/>
        <a:defRPr kumimoji="1" sz="39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79" indent="-311079" algn="l" defTabSz="82954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903" kern="1200">
          <a:solidFill>
            <a:schemeClr val="tx1"/>
          </a:solidFill>
          <a:latin typeface="+mn-lt"/>
          <a:ea typeface="+mn-ea"/>
          <a:cs typeface="+mn-cs"/>
        </a:defRPr>
      </a:lvl1pPr>
      <a:lvl2pPr marL="674004" indent="-259232" algn="l" defTabSz="82954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5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930" indent="-207386" algn="l" defTabSz="82954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77" kern="1200">
          <a:solidFill>
            <a:schemeClr val="tx1"/>
          </a:solidFill>
          <a:latin typeface="+mn-lt"/>
          <a:ea typeface="+mn-ea"/>
          <a:cs typeface="+mn-cs"/>
        </a:defRPr>
      </a:lvl3pPr>
      <a:lvl4pPr marL="1451701" indent="-207386" algn="l" defTabSz="82954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4pPr>
      <a:lvl5pPr marL="1866473" indent="-207386" algn="l" defTabSz="829544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5pPr>
      <a:lvl6pPr marL="2281245" indent="-207386" algn="l" defTabSz="82954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6pPr>
      <a:lvl7pPr marL="2696017" indent="-207386" algn="l" defTabSz="82954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7pPr>
      <a:lvl8pPr marL="3110789" indent="-207386" algn="l" defTabSz="82954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8pPr>
      <a:lvl9pPr marL="3525561" indent="-207386" algn="l" defTabSz="82954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29544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1pPr>
      <a:lvl2pPr marL="414772" algn="l" defTabSz="829544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2pPr>
      <a:lvl3pPr marL="829544" algn="l" defTabSz="829544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3pPr>
      <a:lvl4pPr marL="1244316" algn="l" defTabSz="829544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4pPr>
      <a:lvl5pPr marL="1659087" algn="l" defTabSz="829544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5pPr>
      <a:lvl6pPr marL="2073859" algn="l" defTabSz="829544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6pPr>
      <a:lvl7pPr marL="2488631" algn="l" defTabSz="829544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7pPr>
      <a:lvl8pPr marL="2903403" algn="l" defTabSz="829544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8pPr>
      <a:lvl9pPr marL="3318175" algn="l" defTabSz="829544" rtl="0" eaLnBrk="1" latinLnBrk="0" hangingPunct="1">
        <a:defRPr kumimoji="1" sz="16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808864"/>
              </p:ext>
            </p:extLst>
          </p:nvPr>
        </p:nvGraphicFramePr>
        <p:xfrm>
          <a:off x="348706" y="5097016"/>
          <a:ext cx="5837833" cy="2709228"/>
        </p:xfrm>
        <a:graphic>
          <a:graphicData uri="http://schemas.openxmlformats.org/drawingml/2006/table">
            <a:tbl>
              <a:tblPr/>
              <a:tblGrid>
                <a:gridCol w="11513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865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1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代表者名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 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ご担当者名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 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住　所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〒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300" kern="10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電話番号</a:t>
                      </a:r>
                      <a:endParaRPr lang="ja-JP" sz="900" kern="10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 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ＦＡＸ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 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300" kern="10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Ｅ</a:t>
                      </a:r>
                      <a:r>
                        <a:rPr lang="en-US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‐</a:t>
                      </a:r>
                      <a:r>
                        <a:rPr lang="ja-JP" sz="1300" kern="10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ｍａｉｌ</a:t>
                      </a:r>
                      <a:endParaRPr lang="ja-JP" sz="900" kern="10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 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テキスト ボックス 1"/>
          <p:cNvSpPr txBox="1"/>
          <p:nvPr/>
        </p:nvSpPr>
        <p:spPr>
          <a:xfrm>
            <a:off x="465236" y="8359110"/>
            <a:ext cx="5927366" cy="1384738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113030" lvl="0" defTabSz="914400">
              <a:spcBef>
                <a:spcPts val="600"/>
              </a:spcBef>
              <a:defRPr/>
            </a:pPr>
            <a:r>
              <a:rPr kumimoji="0" lang="en-US" altLang="ja-JP" sz="2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</a:p>
          <a:p>
            <a:pPr marR="113030" lvl="0" defTabSz="914400">
              <a:lnSpc>
                <a:spcPts val="1500"/>
              </a:lnSpc>
              <a:spcBef>
                <a:spcPts val="600"/>
              </a:spcBef>
              <a:defRPr/>
            </a:pPr>
            <a:r>
              <a:rPr kumimoji="0" lang="ja-JP" altLang="en-US" sz="14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お問い合わせ・お申し込み先</a:t>
            </a:r>
            <a:endParaRPr kumimoji="0" lang="en-US" altLang="ja-JP" sz="800" kern="1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R="113030" lvl="0" defTabSz="914400">
              <a:lnSpc>
                <a:spcPct val="150000"/>
              </a:lnSpc>
              <a:defRPr/>
            </a:pPr>
            <a:endParaRPr kumimoji="0" lang="ja-JP" altLang="en-US" sz="400" kern="100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R="113030" lvl="0" algn="r" defTabSz="914400">
              <a:lnSpc>
                <a:spcPts val="1500"/>
              </a:lnSpc>
              <a:spcBef>
                <a:spcPts val="600"/>
              </a:spcBef>
              <a:defRPr/>
            </a:pPr>
            <a:r>
              <a:rPr kumimoji="0" lang="en-US" altLang="ja-JP" sz="12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12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沖縄空手世界大会実行委員会</a:t>
            </a:r>
            <a:r>
              <a:rPr kumimoji="0" lang="en-US" altLang="ja-JP" sz="12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12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協賛広告事務局</a:t>
            </a:r>
          </a:p>
          <a:p>
            <a:pPr marR="113030" lvl="0" algn="r" defTabSz="914400">
              <a:lnSpc>
                <a:spcPts val="1500"/>
              </a:lnSpc>
              <a:spcBef>
                <a:spcPts val="600"/>
              </a:spcBef>
              <a:defRPr/>
            </a:pPr>
            <a:r>
              <a:rPr kumimoji="0" lang="ja-JP" altLang="en-US" sz="14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光文堂コミュニケーションズ（株）内　担当：村山、大城</a:t>
            </a:r>
          </a:p>
          <a:p>
            <a:pPr marR="113030" lvl="0" algn="r" defTabSz="914400">
              <a:lnSpc>
                <a:spcPts val="1500"/>
              </a:lnSpc>
              <a:spcBef>
                <a:spcPts val="600"/>
              </a:spcBef>
              <a:defRPr/>
            </a:pPr>
            <a:r>
              <a:rPr kumimoji="0" lang="ja-JP" altLang="en-US" sz="14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電話：</a:t>
            </a:r>
            <a:r>
              <a:rPr kumimoji="0" lang="en-US" altLang="ja-JP" sz="14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098-889-1131</a:t>
            </a:r>
            <a:r>
              <a:rPr kumimoji="0" lang="ja-JP" altLang="en-US" sz="14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14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FAX</a:t>
            </a:r>
            <a:r>
              <a:rPr kumimoji="0" lang="ja-JP" altLang="en-US" sz="14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kumimoji="0" lang="en-US" altLang="ja-JP" sz="1400" kern="100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098-835-6111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5CE6C7D2-6B1F-6E3C-8081-D9E190712A93}"/>
              </a:ext>
            </a:extLst>
          </p:cNvPr>
          <p:cNvGrpSpPr/>
          <p:nvPr/>
        </p:nvGrpSpPr>
        <p:grpSpPr>
          <a:xfrm>
            <a:off x="0" y="-17751"/>
            <a:ext cx="6858000" cy="632520"/>
            <a:chOff x="0" y="0"/>
            <a:chExt cx="6858000" cy="632520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FB03CD10-C96F-053C-2B34-57164866FB03}"/>
                </a:ext>
              </a:extLst>
            </p:cNvPr>
            <p:cNvSpPr/>
            <p:nvPr/>
          </p:nvSpPr>
          <p:spPr>
            <a:xfrm>
              <a:off x="0" y="0"/>
              <a:ext cx="6858000" cy="6325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86D1CB57-2D9D-2E19-169F-8BA4733E750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3494" b="-402"/>
            <a:stretch/>
          </p:blipFill>
          <p:spPr>
            <a:xfrm>
              <a:off x="141326" y="66083"/>
              <a:ext cx="1042903" cy="296279"/>
            </a:xfrm>
            <a:prstGeom prst="rect">
              <a:avLst/>
            </a:prstGeom>
            <a:ln>
              <a:noFill/>
            </a:ln>
          </p:spPr>
        </p:pic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C62BB4DC-2B66-AFBC-0F9C-74D84A7F3889}"/>
                </a:ext>
              </a:extLst>
            </p:cNvPr>
            <p:cNvSpPr/>
            <p:nvPr/>
          </p:nvSpPr>
          <p:spPr>
            <a:xfrm>
              <a:off x="1184229" y="120463"/>
              <a:ext cx="5673771" cy="22402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320880F-A488-D928-1C2B-C1E2DD1A36B1}"/>
              </a:ext>
            </a:extLst>
          </p:cNvPr>
          <p:cNvSpPr txBox="1"/>
          <p:nvPr/>
        </p:nvSpPr>
        <p:spPr>
          <a:xfrm>
            <a:off x="5157192" y="115643"/>
            <a:ext cx="1643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00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協賛申込書</a:t>
            </a:r>
            <a:endParaRPr lang="ja-JP" altLang="en-US" sz="1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FB30EBDC-055B-4531-8E1B-E6CA465E1F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9401" y="-4775"/>
            <a:ext cx="1006751" cy="417546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6B55E55-4F4E-45CF-9744-B3332C953142}"/>
              </a:ext>
            </a:extLst>
          </p:cNvPr>
          <p:cNvSpPr txBox="1"/>
          <p:nvPr/>
        </p:nvSpPr>
        <p:spPr>
          <a:xfrm>
            <a:off x="465235" y="459161"/>
            <a:ext cx="5927367" cy="1384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回沖縄空手世界大会　</a:t>
            </a:r>
          </a:p>
          <a:p>
            <a:pPr algn="ctr"/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協賛申込書</a:t>
            </a:r>
          </a:p>
          <a:p>
            <a:pPr algn="r"/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沖縄空手世界大会実行委員会</a:t>
            </a:r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協賛広告事務局　行</a:t>
            </a:r>
          </a:p>
          <a:p>
            <a:pPr algn="r"/>
            <a:endParaRPr kumimoji="1"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締切日：令和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日（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金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）締切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F72294E-101D-43CD-A57F-8AB5FF9C39A9}"/>
              </a:ext>
            </a:extLst>
          </p:cNvPr>
          <p:cNvSpPr txBox="1"/>
          <p:nvPr/>
        </p:nvSpPr>
        <p:spPr>
          <a:xfrm>
            <a:off x="348705" y="1896359"/>
            <a:ext cx="3672408" cy="369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＜</a:t>
            </a:r>
            <a:r>
              <a:rPr kumimoji="1" lang="en-US" altLang="ja-JP" b="1" dirty="0"/>
              <a:t>SS</a:t>
            </a:r>
            <a:r>
              <a:rPr kumimoji="1" lang="ja-JP" altLang="en-US" b="1" dirty="0"/>
              <a:t>～</a:t>
            </a:r>
            <a:r>
              <a:rPr kumimoji="1" lang="en-US" altLang="ja-JP" b="1" dirty="0"/>
              <a:t>C</a:t>
            </a:r>
            <a:r>
              <a:rPr kumimoji="1" lang="ja-JP" altLang="en-US" b="1" dirty="0"/>
              <a:t>プラン希望の方＞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4FE8ED0-10FF-4366-8095-22EE738C53AA}"/>
              </a:ext>
            </a:extLst>
          </p:cNvPr>
          <p:cNvSpPr txBox="1"/>
          <p:nvPr/>
        </p:nvSpPr>
        <p:spPr>
          <a:xfrm>
            <a:off x="348705" y="3242371"/>
            <a:ext cx="3672408" cy="369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＜</a:t>
            </a:r>
            <a:r>
              <a:rPr lang="en-US" altLang="ja-JP" b="1" dirty="0"/>
              <a:t>D</a:t>
            </a:r>
            <a:r>
              <a:rPr kumimoji="1" lang="ja-JP" altLang="en-US" b="1" dirty="0"/>
              <a:t>プラン希望の方＞</a:t>
            </a:r>
          </a:p>
        </p:txBody>
      </p:sp>
      <p:graphicFrame>
        <p:nvGraphicFramePr>
          <p:cNvPr id="16" name="表 15">
            <a:extLst>
              <a:ext uri="{FF2B5EF4-FFF2-40B4-BE49-F238E27FC236}">
                <a16:creationId xmlns:a16="http://schemas.microsoft.com/office/drawing/2014/main" id="{9A6746CB-C51D-4618-B275-8A2819617B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407967"/>
              </p:ext>
            </p:extLst>
          </p:nvPr>
        </p:nvGraphicFramePr>
        <p:xfrm>
          <a:off x="348705" y="3569639"/>
          <a:ext cx="5837833" cy="904354"/>
        </p:xfrm>
        <a:graphic>
          <a:graphicData uri="http://schemas.openxmlformats.org/drawingml/2006/table">
            <a:tbl>
              <a:tblPr/>
              <a:tblGrid>
                <a:gridCol w="1151326">
                  <a:extLst>
                    <a:ext uri="{9D8B030D-6E8A-4147-A177-3AD203B41FA5}">
                      <a16:colId xmlns:a16="http://schemas.microsoft.com/office/drawing/2014/main" val="2759716876"/>
                    </a:ext>
                  </a:extLst>
                </a:gridCol>
                <a:gridCol w="4686507">
                  <a:extLst>
                    <a:ext uri="{9D8B030D-6E8A-4147-A177-3AD203B41FA5}">
                      <a16:colId xmlns:a16="http://schemas.microsoft.com/office/drawing/2014/main" val="3489340868"/>
                    </a:ext>
                  </a:extLst>
                </a:gridCol>
              </a:tblGrid>
              <a:tr h="451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団体名または</a:t>
                      </a:r>
                      <a:br>
                        <a:rPr lang="en-US" altLang="ja-JP" sz="11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</a:br>
                      <a:r>
                        <a:rPr lang="ja-JP" altLang="en-US" sz="11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個人名</a:t>
                      </a:r>
                      <a:endParaRPr lang="ja-JP" sz="11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 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8165271"/>
                  </a:ext>
                </a:extLst>
              </a:tr>
              <a:tr h="451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掲載原稿内容</a:t>
                      </a:r>
                      <a:endParaRPr lang="ja-JP" sz="13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645357"/>
                  </a:ext>
                </a:extLst>
              </a:tr>
            </a:tbl>
          </a:graphicData>
        </a:graphic>
      </p:graphicFrame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C76601A0-96CE-488A-8DC7-9E647F59E3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919168"/>
              </p:ext>
            </p:extLst>
          </p:nvPr>
        </p:nvGraphicFramePr>
        <p:xfrm>
          <a:off x="348705" y="2216696"/>
          <a:ext cx="5837833" cy="903076"/>
        </p:xfrm>
        <a:graphic>
          <a:graphicData uri="http://schemas.openxmlformats.org/drawingml/2006/table">
            <a:tbl>
              <a:tblPr/>
              <a:tblGrid>
                <a:gridCol w="1151326">
                  <a:extLst>
                    <a:ext uri="{9D8B030D-6E8A-4147-A177-3AD203B41FA5}">
                      <a16:colId xmlns:a16="http://schemas.microsoft.com/office/drawing/2014/main" val="2759716876"/>
                    </a:ext>
                  </a:extLst>
                </a:gridCol>
                <a:gridCol w="4686507">
                  <a:extLst>
                    <a:ext uri="{9D8B030D-6E8A-4147-A177-3AD203B41FA5}">
                      <a16:colId xmlns:a16="http://schemas.microsoft.com/office/drawing/2014/main" val="3489340868"/>
                    </a:ext>
                  </a:extLst>
                </a:gridCol>
              </a:tblGrid>
              <a:tr h="451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御社名</a:t>
                      </a:r>
                      <a:endParaRPr lang="ja-JP" sz="13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 </a:t>
                      </a:r>
                      <a:endParaRPr lang="ja-JP" sz="9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8165271"/>
                  </a:ext>
                </a:extLst>
              </a:tr>
              <a:tr h="4515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3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希望プラン</a:t>
                      </a:r>
                      <a:endParaRPr lang="ja-JP" sz="13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altLang="en-US" sz="20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  　 </a:t>
                      </a:r>
                      <a:r>
                        <a:rPr lang="en-US" altLang="ja-JP" sz="16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SS</a:t>
                      </a:r>
                      <a:r>
                        <a:rPr lang="ja-JP" altLang="en-US" sz="16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　・　</a:t>
                      </a:r>
                      <a:r>
                        <a:rPr lang="en-US" altLang="ja-JP" sz="16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S</a:t>
                      </a:r>
                      <a:r>
                        <a:rPr lang="ja-JP" altLang="en-US" sz="16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　・　</a:t>
                      </a:r>
                      <a:r>
                        <a:rPr lang="en-US" altLang="ja-JP" sz="16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A</a:t>
                      </a:r>
                      <a:r>
                        <a:rPr lang="ja-JP" altLang="en-US" sz="16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　・　</a:t>
                      </a:r>
                      <a:r>
                        <a:rPr lang="en-US" altLang="ja-JP" sz="16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B</a:t>
                      </a:r>
                      <a:r>
                        <a:rPr lang="ja-JP" altLang="en-US" sz="16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　・　</a:t>
                      </a:r>
                      <a:r>
                        <a:rPr lang="en-US" altLang="ja-JP" sz="1600" kern="10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Domine"/>
                        </a:rPr>
                        <a:t>C</a:t>
                      </a:r>
                      <a:endParaRPr lang="ja-JP" sz="2000" kern="100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Domine"/>
                      </a:endParaRPr>
                    </a:p>
                  </a:txBody>
                  <a:tcPr marL="67583" marR="67583" marT="58768" marB="58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5157792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11706F24-562A-4E8D-8991-1CF76BC4D8D4}"/>
              </a:ext>
            </a:extLst>
          </p:cNvPr>
          <p:cNvSpPr txBox="1"/>
          <p:nvPr/>
        </p:nvSpPr>
        <p:spPr>
          <a:xfrm>
            <a:off x="348705" y="4768398"/>
            <a:ext cx="3672408" cy="369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＜記入必須項目（全プラン共通）＞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C26A739-D51B-4E5B-9A95-1AB7CFC789AE}"/>
              </a:ext>
            </a:extLst>
          </p:cNvPr>
          <p:cNvSpPr txBox="1"/>
          <p:nvPr/>
        </p:nvSpPr>
        <p:spPr>
          <a:xfrm>
            <a:off x="348705" y="4480622"/>
            <a:ext cx="66086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dirty="0">
                <a:solidFill>
                  <a:srgbClr val="FF0000"/>
                </a:solidFill>
              </a:rPr>
              <a:t>誌面に掲載する（テキスト）原稿とします。</a:t>
            </a:r>
            <a:r>
              <a:rPr kumimoji="1" lang="en-US" altLang="ja-JP" sz="1200" dirty="0">
                <a:solidFill>
                  <a:srgbClr val="FF0000"/>
                </a:solidFill>
              </a:rPr>
              <a:t>D</a:t>
            </a:r>
            <a:r>
              <a:rPr kumimoji="1" lang="ja-JP" altLang="en-US" sz="1200" dirty="0">
                <a:solidFill>
                  <a:srgbClr val="FF0000"/>
                </a:solidFill>
              </a:rPr>
              <a:t>プランのみ校正確認はございません</a:t>
            </a:r>
            <a:r>
              <a:rPr lang="ja-JP" altLang="en-US" sz="1200" dirty="0">
                <a:solidFill>
                  <a:srgbClr val="FF0000"/>
                </a:solidFill>
              </a:rPr>
              <a:t>。ご了承ください。</a:t>
            </a:r>
            <a:endParaRPr lang="en-US" altLang="ja-JP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56047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19331</TotalTime>
  <Words>153</Words>
  <Application>Microsoft Macintosh PowerPoint</Application>
  <PresentationFormat>A4 Paper (210x297 mm)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メイリオ</vt:lpstr>
      <vt:lpstr>Meiryo UI</vt:lpstr>
      <vt:lpstr>Arial</vt:lpstr>
      <vt:lpstr>Calibri</vt:lpstr>
      <vt:lpstr>1_Office ​​テーマ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201510-02</dc:creator>
  <cp:lastModifiedBy>Aasuka Uetsuki</cp:lastModifiedBy>
  <cp:revision>1821</cp:revision>
  <cp:lastPrinted>2025-10-30T01:31:46Z</cp:lastPrinted>
  <dcterms:created xsi:type="dcterms:W3CDTF">2016-05-30T09:11:10Z</dcterms:created>
  <dcterms:modified xsi:type="dcterms:W3CDTF">2025-11-25T07:22:20Z</dcterms:modified>
</cp:coreProperties>
</file>